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310" r:id="rId3"/>
    <p:sldId id="334" r:id="rId4"/>
    <p:sldId id="333" r:id="rId5"/>
    <p:sldId id="311" r:id="rId6"/>
    <p:sldId id="283" r:id="rId7"/>
    <p:sldId id="335" r:id="rId8"/>
    <p:sldId id="337" r:id="rId9"/>
    <p:sldId id="338" r:id="rId10"/>
    <p:sldId id="324" r:id="rId11"/>
    <p:sldId id="339" r:id="rId12"/>
    <p:sldId id="316" r:id="rId13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5F"/>
    <a:srgbClr val="F26523"/>
    <a:srgbClr val="4D4D4D"/>
    <a:srgbClr val="333333"/>
    <a:srgbClr val="1C1C1C"/>
    <a:srgbClr val="FF66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2" autoAdjust="0"/>
    <p:restoredTop sz="99109" autoAdjust="0"/>
  </p:normalViewPr>
  <p:slideViewPr>
    <p:cSldViewPr snapToGrid="0">
      <p:cViewPr varScale="1">
        <p:scale>
          <a:sx n="89" d="100"/>
          <a:sy n="89" d="100"/>
        </p:scale>
        <p:origin x="-1114" y="-67"/>
      </p:cViewPr>
      <p:guideLst>
        <p:guide orient="horz" pos="2160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-2694" y="-84"/>
      </p:cViewPr>
      <p:guideLst>
        <p:guide orient="horz" pos="3223"/>
        <p:guide pos="2236"/>
      </p:guideLst>
    </p:cSldViewPr>
  </p:notes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6A4F33-26AA-4FDA-8FAF-8881669AB532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B54AE3-FBCD-4890-B62B-1AE3D8756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39BF5A-2302-40B6-AB06-1E87E48C5DA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 txBox="1">
            <a:spLocks noGrp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08F23C-12D6-4DDC-A140-753498B53A29}" type="slidenum">
              <a:rPr lang="ru-RU" sz="1200"/>
              <a:pPr algn="r"/>
              <a:t>7</a:t>
            </a:fld>
            <a:endParaRPr lang="ru-RU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 txBox="1">
            <a:spLocks noGrp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3930BA5-6C5C-4897-B075-E1F213365CAA}" type="slidenum">
              <a:rPr lang="ru-RU" sz="1200"/>
              <a:pPr algn="r"/>
              <a:t>8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 txBox="1">
            <a:spLocks noGrp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2EA583-8D3B-4606-9E16-DF39DCD65993}" type="slidenum">
              <a:rPr lang="ru-RU" sz="1200"/>
              <a:pPr algn="r"/>
              <a:t>9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 txBox="1">
            <a:spLocks noGrp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7FF6665-42A0-4BBE-AA17-1D76D850946B}" type="slidenum">
              <a:rPr lang="ru-RU" sz="1200"/>
              <a:pPr algn="r"/>
              <a:t>11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/>
          <p:cNvSpPr>
            <a:spLocks noGrp="1"/>
          </p:cNvSpPr>
          <p:nvPr>
            <p:ph type="title"/>
          </p:nvPr>
        </p:nvSpPr>
        <p:spPr>
          <a:xfrm>
            <a:off x="439946" y="144783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F26523"/>
                </a:solidFill>
                <a:latin typeface="+mn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29396" y="2777975"/>
            <a:ext cx="8151961" cy="914400"/>
          </a:xfrm>
          <a:prstGeom prst="rect">
            <a:avLst/>
          </a:prstGeom>
        </p:spPr>
        <p:txBody>
          <a:bodyPr/>
          <a:lstStyle>
            <a:lvl1pPr>
              <a:buNone/>
              <a:defRPr sz="1200">
                <a:solidFill>
                  <a:srgbClr val="5F5F5F"/>
                </a:solidFill>
                <a:latin typeface="Tahoma" pitchFamily="34" charset="0"/>
                <a:cs typeface="Tahoma" pitchFamily="34" charset="0"/>
              </a:defRPr>
            </a:lvl1pPr>
            <a:lvl2pPr>
              <a:buNone/>
              <a:defRPr sz="1200">
                <a:solidFill>
                  <a:srgbClr val="5F5F5F"/>
                </a:solidFill>
                <a:latin typeface="Tahoma" pitchFamily="34" charset="0"/>
                <a:cs typeface="Tahoma" pitchFamily="34" charset="0"/>
              </a:defRPr>
            </a:lvl2pPr>
            <a:lvl3pPr>
              <a:buNone/>
              <a:defRPr sz="1200">
                <a:solidFill>
                  <a:srgbClr val="5F5F5F"/>
                </a:solidFill>
              </a:defRPr>
            </a:lvl3pPr>
            <a:lvl4pPr>
              <a:buNone/>
              <a:defRPr sz="1200">
                <a:solidFill>
                  <a:srgbClr val="5F5F5F"/>
                </a:solidFill>
              </a:defRPr>
            </a:lvl4pPr>
            <a:lvl5pPr>
              <a:buNone/>
              <a:defRPr sz="1200">
                <a:solidFill>
                  <a:srgbClr val="5F5F5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3" name="Текст 10"/>
          <p:cNvSpPr>
            <a:spLocks noGrp="1"/>
          </p:cNvSpPr>
          <p:nvPr>
            <p:ph type="body" sz="quarter" idx="11"/>
          </p:nvPr>
        </p:nvSpPr>
        <p:spPr>
          <a:xfrm>
            <a:off x="128677" y="2303851"/>
            <a:ext cx="7531100" cy="482600"/>
          </a:xfrm>
          <a:prstGeom prst="rect">
            <a:avLst/>
          </a:prstGeom>
        </p:spPr>
        <p:txBody>
          <a:bodyPr/>
          <a:lstStyle>
            <a:lvl1pPr>
              <a:buNone/>
              <a:defRPr sz="1600" b="1">
                <a:solidFill>
                  <a:srgbClr val="5F5F5F"/>
                </a:solidFill>
                <a:latin typeface="Tahoma" pitchFamily="34" charset="0"/>
                <a:cs typeface="Tahoma" pitchFamily="34" charset="0"/>
              </a:defRPr>
            </a:lvl1pPr>
            <a:lvl2pPr>
              <a:buNone/>
              <a:defRPr sz="1600" b="1">
                <a:solidFill>
                  <a:srgbClr val="5F5F5F"/>
                </a:solidFill>
                <a:latin typeface="Tahoma" pitchFamily="34" charset="0"/>
                <a:cs typeface="Tahoma" pitchFamily="34" charset="0"/>
              </a:defRPr>
            </a:lvl2pPr>
            <a:lvl3pPr>
              <a:buNone/>
              <a:defRPr sz="1600" b="1">
                <a:solidFill>
                  <a:srgbClr val="5F5F5F"/>
                </a:solidFill>
                <a:latin typeface="Tahoma" pitchFamily="34" charset="0"/>
                <a:cs typeface="Tahoma" pitchFamily="34" charset="0"/>
              </a:defRPr>
            </a:lvl3pPr>
            <a:lvl4pPr>
              <a:buNone/>
              <a:defRPr sz="1600" b="1">
                <a:solidFill>
                  <a:srgbClr val="5F5F5F"/>
                </a:solidFill>
                <a:latin typeface="Tahoma" pitchFamily="34" charset="0"/>
                <a:cs typeface="Tahoma" pitchFamily="34" charset="0"/>
              </a:defRPr>
            </a:lvl4pPr>
            <a:lvl5pPr>
              <a:buNone/>
              <a:defRPr sz="1600" b="1">
                <a:solidFill>
                  <a:srgbClr val="5F5F5F"/>
                </a:solidFill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 userDrawn="1"/>
        </p:nvSpPr>
        <p:spPr bwMode="auto">
          <a:xfrm>
            <a:off x="0" y="900113"/>
            <a:ext cx="9144000" cy="115887"/>
          </a:xfrm>
          <a:prstGeom prst="roundRect">
            <a:avLst>
              <a:gd name="adj" fmla="val 889"/>
            </a:avLst>
          </a:prstGeom>
          <a:solidFill>
            <a:srgbClr val="C0C0C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pic>
        <p:nvPicPr>
          <p:cNvPr id="1027" name="Picture 1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0" y="900113"/>
            <a:ext cx="9144000" cy="1587"/>
          </a:xfrm>
          <a:prstGeom prst="line">
            <a:avLst/>
          </a:prstGeom>
          <a:noFill/>
          <a:ln w="3600">
            <a:solidFill>
              <a:srgbClr val="FF66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>
              <a:latin typeface="Arial" charset="0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7226300" y="6540500"/>
            <a:ext cx="18034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sz="1100" dirty="0">
                <a:solidFill>
                  <a:schemeClr val="bg2"/>
                </a:solidFill>
                <a:cs typeface="Tahoma" pitchFamily="34" charset="0"/>
              </a:rPr>
              <a:t>©</a:t>
            </a:r>
            <a:r>
              <a:rPr lang="ru-RU" sz="1100" dirty="0">
                <a:solidFill>
                  <a:schemeClr val="bg2"/>
                </a:solidFill>
                <a:cs typeface="Tahoma" pitchFamily="34" charset="0"/>
              </a:rPr>
              <a:t> </a:t>
            </a:r>
            <a:r>
              <a:rPr lang="en-US" sz="1100" dirty="0">
                <a:solidFill>
                  <a:schemeClr val="bg2"/>
                </a:solidFill>
                <a:cs typeface="Tahoma" pitchFamily="34" charset="0"/>
              </a:rPr>
              <a:t>EligoVision</a:t>
            </a:r>
            <a:endParaRPr lang="ru-RU" sz="1100" dirty="0">
              <a:solidFill>
                <a:schemeClr val="bg2"/>
              </a:solidFill>
            </a:endParaRPr>
          </a:p>
        </p:txBody>
      </p:sp>
      <p:sp>
        <p:nvSpPr>
          <p:cNvPr id="1031" name="AutoShape 7" descr="Картинки по запросу Хакатон Сколково и IBM по Mobile Apps (Bluemix Hackathon)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AutoShape 9" descr="Картинки по запросу Хакатон Сколково и IBM по Mobile Apps (Bluemix Hackathon)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5" name="AutoShape 11" descr="Картинки по запросу Хакатон Сколково и IBM по Mobile Apps (Bluemix Hackathon)"/>
          <p:cNvSpPr>
            <a:spLocks noChangeAspect="1" noChangeArrowheads="1"/>
          </p:cNvSpPr>
          <p:nvPr userDrawn="1"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4"/>
          <p:cNvSpPr txBox="1">
            <a:spLocks noChangeArrowheads="1"/>
          </p:cNvSpPr>
          <p:nvPr/>
        </p:nvSpPr>
        <p:spPr bwMode="auto">
          <a:xfrm>
            <a:off x="3003550" y="2667000"/>
            <a:ext cx="6092825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600">
                <a:solidFill>
                  <a:srgbClr val="F26523"/>
                </a:solidFill>
                <a:latin typeface="Arial" charset="0"/>
              </a:rPr>
              <a:t>НАЗВАНИЕ ВАШЕГО </a:t>
            </a:r>
            <a:r>
              <a:rPr lang="en-US" sz="2600">
                <a:solidFill>
                  <a:srgbClr val="F26523"/>
                </a:solidFill>
                <a:latin typeface="Arial" charset="0"/>
              </a:rPr>
              <a:t>AR </a:t>
            </a:r>
            <a:r>
              <a:rPr lang="ru-RU" sz="2600">
                <a:solidFill>
                  <a:srgbClr val="F26523"/>
                </a:solidFill>
                <a:latin typeface="Arial" charset="0"/>
              </a:rPr>
              <a:t>ПРОЕКТА</a:t>
            </a:r>
          </a:p>
          <a:p>
            <a:pPr algn="ctr">
              <a:spcBef>
                <a:spcPct val="50000"/>
              </a:spcBef>
            </a:pPr>
            <a:endParaRPr lang="ru-RU" sz="2600">
              <a:solidFill>
                <a:srgbClr val="F26523"/>
              </a:solidFill>
              <a:latin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ru-RU" sz="2200">
                <a:solidFill>
                  <a:srgbClr val="333333"/>
                </a:solidFill>
              </a:rPr>
              <a:t>Очень кратко: тема и для кого </a:t>
            </a:r>
            <a:endParaRPr lang="ru-RU" sz="2200">
              <a:solidFill>
                <a:srgbClr val="333333"/>
              </a:solidFill>
              <a:latin typeface="Arial" charset="0"/>
            </a:endParaRPr>
          </a:p>
        </p:txBody>
      </p:sp>
      <p:pic>
        <p:nvPicPr>
          <p:cNvPr id="15362" name="Picture 4" descr="magic_toolbox"/>
          <p:cNvPicPr>
            <a:picLocks noChangeAspect="1" noChangeArrowheads="1"/>
          </p:cNvPicPr>
          <p:nvPr/>
        </p:nvPicPr>
        <p:blipFill>
          <a:blip r:embed="rId2"/>
          <a:srcRect l="8987"/>
          <a:stretch>
            <a:fillRect/>
          </a:stretch>
        </p:blipFill>
        <p:spPr bwMode="auto">
          <a:xfrm>
            <a:off x="55563" y="1497013"/>
            <a:ext cx="3141662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>
                <a:solidFill>
                  <a:srgbClr val="F26523"/>
                </a:solidFill>
                <a:latin typeface="Arial" charset="0"/>
              </a:rPr>
              <a:t>EV TOOLBOX</a:t>
            </a:r>
            <a:r>
              <a:rPr lang="ru-RU" sz="2400">
                <a:solidFill>
                  <a:srgbClr val="F26523"/>
                </a:solidFill>
                <a:latin typeface="Arial" charset="0"/>
              </a:rPr>
              <a:t>:</a:t>
            </a:r>
            <a:r>
              <a:rPr lang="en-US" sz="2400">
                <a:solidFill>
                  <a:srgbClr val="F26523"/>
                </a:solidFill>
                <a:latin typeface="Arial" charset="0"/>
              </a:rPr>
              <a:t> </a:t>
            </a:r>
            <a:r>
              <a:rPr lang="ru-RU" sz="2400">
                <a:solidFill>
                  <a:srgbClr val="F26523"/>
                </a:solidFill>
                <a:latin typeface="Arial" charset="0"/>
              </a:rPr>
              <a:t>ЧТО ЭТО</a:t>
            </a:r>
          </a:p>
        </p:txBody>
      </p:sp>
      <p:pic>
        <p:nvPicPr>
          <p:cNvPr id="28674" name="Picture 6" descr="logo_ev_toolbox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6350" y="4827588"/>
            <a:ext cx="48895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254000" y="2425700"/>
            <a:ext cx="864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Коротко расскажите, как именно вы собираетесь создавать ваш </a:t>
            </a:r>
            <a:r>
              <a:rPr lang="en-US">
                <a:solidFill>
                  <a:srgbClr val="5F5F5F"/>
                </a:solidFill>
                <a:latin typeface="Arial" charset="0"/>
              </a:rPr>
              <a:t>AR </a:t>
            </a:r>
            <a:r>
              <a:rPr lang="ru-RU">
                <a:solidFill>
                  <a:srgbClr val="5F5F5F"/>
                </a:solidFill>
                <a:latin typeface="Arial" charset="0"/>
              </a:rPr>
              <a:t>проект. Что такое </a:t>
            </a:r>
            <a:r>
              <a:rPr lang="en-US">
                <a:solidFill>
                  <a:srgbClr val="5F5F5F"/>
                </a:solidFill>
                <a:latin typeface="Arial" charset="0"/>
              </a:rPr>
              <a:t>EV Toolbox?</a:t>
            </a:r>
            <a:endParaRPr lang="ru-RU">
              <a:solidFill>
                <a:srgbClr val="5F5F5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НАМ ВАЖНО ВАШЕ МНЕНИЕ!</a:t>
            </a:r>
            <a:endParaRPr lang="ru-RU" sz="28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9698" name="Text Box 5"/>
          <p:cNvSpPr txBox="1">
            <a:spLocks noChangeArrowheads="1"/>
          </p:cNvSpPr>
          <p:nvPr/>
        </p:nvSpPr>
        <p:spPr bwMode="auto">
          <a:xfrm>
            <a:off x="254000" y="2378075"/>
            <a:ext cx="864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Раздайте опросники, если у вас есть. Или проведите опрос в интерактивном устном</a:t>
            </a:r>
            <a:r>
              <a:rPr lang="en-US">
                <a:solidFill>
                  <a:srgbClr val="5F5F5F"/>
                </a:solidFill>
                <a:latin typeface="Arial" charset="0"/>
              </a:rPr>
              <a:t> </a:t>
            </a:r>
            <a:r>
              <a:rPr lang="ru-RU">
                <a:solidFill>
                  <a:srgbClr val="5F5F5F"/>
                </a:solidFill>
                <a:latin typeface="Arial" charset="0"/>
              </a:rPr>
              <a:t>формате. Главное – успеть всех посчитать и всех записать.</a:t>
            </a:r>
          </a:p>
        </p:txBody>
      </p:sp>
      <p:pic>
        <p:nvPicPr>
          <p:cNvPr id="29699" name="Picture 4" descr="679-b5764002200e0a24e67843865adea77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5325" y="3249613"/>
            <a:ext cx="4914900" cy="335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ВОПРОСЫ?</a:t>
            </a:r>
            <a:endParaRPr lang="ru-RU" sz="2800">
              <a:solidFill>
                <a:srgbClr val="FF6600"/>
              </a:solidFill>
              <a:latin typeface="Arial" charset="0"/>
            </a:endParaRPr>
          </a:p>
        </p:txBody>
      </p:sp>
      <p:pic>
        <p:nvPicPr>
          <p:cNvPr id="31746" name="Picture 4" descr="topbox_fa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036888"/>
            <a:ext cx="7978775" cy="299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254000" y="2378075"/>
            <a:ext cx="864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Спросите, все ли понятно? Попросите задать вопросы, если что-то осталось неясным.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ПРОБЛЕМА</a:t>
            </a:r>
          </a:p>
        </p:txBody>
      </p:sp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166688" y="2346325"/>
            <a:ext cx="8669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5F5F5F"/>
                </a:solidFill>
                <a:latin typeface="Arial" charset="0"/>
              </a:rPr>
              <a:t>Выжимка из описания проблемы, на решение которой нацелен ваш </a:t>
            </a:r>
            <a:r>
              <a:rPr lang="en-US" sz="1400">
                <a:solidFill>
                  <a:srgbClr val="5F5F5F"/>
                </a:solidFill>
                <a:latin typeface="Arial" charset="0"/>
              </a:rPr>
              <a:t>AR </a:t>
            </a:r>
            <a:r>
              <a:rPr lang="ru-RU" sz="1400">
                <a:solidFill>
                  <a:srgbClr val="5F5F5F"/>
                </a:solidFill>
                <a:latin typeface="Arial" charset="0"/>
              </a:rPr>
              <a:t>проект</a:t>
            </a:r>
            <a:endParaRPr lang="ru-RU" sz="1600">
              <a:solidFill>
                <a:srgbClr val="5F5F5F"/>
              </a:solidFill>
            </a:endParaRPr>
          </a:p>
        </p:txBody>
      </p:sp>
      <p:pic>
        <p:nvPicPr>
          <p:cNvPr id="16387" name="Picture 6" descr="httpalarmsp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9663"/>
            <a:ext cx="40513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РЕШЕНИЕ</a:t>
            </a:r>
          </a:p>
        </p:txBody>
      </p:sp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66688" y="2346325"/>
            <a:ext cx="86693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5F5F5F"/>
                </a:solidFill>
                <a:latin typeface="Arial" charset="0"/>
              </a:rPr>
              <a:t>Краткое описание решения существующей проблемы за счет использования технологии дополненной реальности</a:t>
            </a:r>
            <a:endParaRPr lang="ru-RU" sz="1600">
              <a:solidFill>
                <a:srgbClr val="5F5F5F"/>
              </a:solidFill>
            </a:endParaRPr>
          </a:p>
        </p:txBody>
      </p:sp>
      <p:pic>
        <p:nvPicPr>
          <p:cNvPr id="17411" name="Picture 5" descr="fotolia_67959376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7163" y="3333750"/>
            <a:ext cx="49371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ТЕХНОЛОГИЯ</a:t>
            </a:r>
          </a:p>
        </p:txBody>
      </p:sp>
      <p:pic>
        <p:nvPicPr>
          <p:cNvPr id="18434" name="Picture 18" descr="rks2"/>
          <p:cNvPicPr>
            <a:picLocks noChangeAspect="1" noChangeArrowheads="1"/>
          </p:cNvPicPr>
          <p:nvPr/>
        </p:nvPicPr>
        <p:blipFill>
          <a:blip r:embed="rId2"/>
          <a:srcRect t="3134"/>
          <a:stretch>
            <a:fillRect/>
          </a:stretch>
        </p:blipFill>
        <p:spPr bwMode="auto">
          <a:xfrm>
            <a:off x="4992688" y="3770313"/>
            <a:ext cx="3346450" cy="2540000"/>
          </a:xfrm>
          <a:prstGeom prst="rect">
            <a:avLst/>
          </a:prstGeom>
          <a:noFill/>
          <a:ln w="9525">
            <a:solidFill>
              <a:srgbClr val="C0C0C0"/>
            </a:solidFill>
            <a:miter lim="800000"/>
            <a:headEnd/>
            <a:tailEnd/>
          </a:ln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66688" y="2346325"/>
            <a:ext cx="8669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rgbClr val="5F5F5F"/>
                </a:solidFill>
                <a:latin typeface="Arial Unicode MS"/>
              </a:rPr>
              <a:t>Дайте определение термину «дополненная реальность»</a:t>
            </a:r>
          </a:p>
        </p:txBody>
      </p:sp>
      <p:pic>
        <p:nvPicPr>
          <p:cNvPr id="18436" name="Picture 7" descr="bir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3170238"/>
            <a:ext cx="4710113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ДАВАЙТЕ ПОСМОТРИМ!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254000" y="2425700"/>
            <a:ext cx="86487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На этом слайде хорошо бы поставить короткое видео проекта дополненной реальности, которое как-то связано с темой вашего проекта. Если такого не найдете, берите любой из наших видео сюжетов с </a:t>
            </a:r>
            <a:r>
              <a:rPr lang="en-US">
                <a:solidFill>
                  <a:srgbClr val="5F5F5F"/>
                </a:solidFill>
                <a:latin typeface="Arial" charset="0"/>
              </a:rPr>
              <a:t>youtube </a:t>
            </a:r>
            <a:r>
              <a:rPr lang="ru-RU">
                <a:solidFill>
                  <a:srgbClr val="5F5F5F"/>
                </a:solidFill>
                <a:latin typeface="Arial" charset="0"/>
              </a:rPr>
              <a:t>канала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ВОТ ЧТО МЫ ХОТИМ СОЗДАТЬ!</a:t>
            </a:r>
            <a:endParaRPr lang="ru-RU" sz="28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254000" y="2425700"/>
            <a:ext cx="864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Описание вашего проекта, желательно с картинкой, которая даст понимание идеи и цели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ДЛЯ КОГО?</a:t>
            </a:r>
            <a:endParaRPr lang="ru-RU" sz="28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254000" y="2425700"/>
            <a:ext cx="8648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Расскажите, для кого преимущественно создается этот проект. Почему именно для них?</a:t>
            </a:r>
          </a:p>
        </p:txBody>
      </p:sp>
      <p:pic>
        <p:nvPicPr>
          <p:cNvPr id="22531" name="Picture 4" descr="tselevaya-auditoriya-say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3738" y="3341688"/>
            <a:ext cx="5503862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КАК?</a:t>
            </a:r>
            <a:endParaRPr lang="ru-RU" sz="28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54000" y="2425700"/>
            <a:ext cx="86487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Расскажите, как ЦА будет его использовать? 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Если есть возможность – продемонстрируйте вживую на примере уже скачанного приложения для пущей убедительности </a:t>
            </a:r>
            <a:r>
              <a:rPr lang="ru-RU">
                <a:solidFill>
                  <a:srgbClr val="5F5F5F"/>
                </a:solidFill>
                <a:latin typeface="Arial" charset="0"/>
                <a:sym typeface="Wingdings" pitchFamily="2" charset="2"/>
              </a:rPr>
              <a:t></a:t>
            </a:r>
            <a:endParaRPr lang="ru-RU">
              <a:solidFill>
                <a:srgbClr val="5F5F5F"/>
              </a:solidFill>
              <a:latin typeface="Arial" charset="0"/>
            </a:endParaRPr>
          </a:p>
        </p:txBody>
      </p:sp>
      <p:pic>
        <p:nvPicPr>
          <p:cNvPr id="24579" name="Picture 4" descr="asus-padfone-dvoinoe-ustroistvo-univers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" y="3878263"/>
            <a:ext cx="41338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5" descr="epson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30800" y="3836988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2"/>
          <p:cNvSpPr>
            <a:spLocks/>
          </p:cNvSpPr>
          <p:nvPr/>
        </p:nvSpPr>
        <p:spPr bwMode="auto">
          <a:xfrm>
            <a:off x="0" y="1490663"/>
            <a:ext cx="91440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>
                <a:solidFill>
                  <a:srgbClr val="F26523"/>
                </a:solidFill>
                <a:latin typeface="Arial" charset="0"/>
              </a:rPr>
              <a:t>ПОЧЕМУ </a:t>
            </a:r>
            <a:r>
              <a:rPr lang="en-US" sz="2400">
                <a:solidFill>
                  <a:srgbClr val="F26523"/>
                </a:solidFill>
                <a:latin typeface="Arial" charset="0"/>
              </a:rPr>
              <a:t>AR</a:t>
            </a:r>
            <a:r>
              <a:rPr lang="ru-RU" sz="2400">
                <a:solidFill>
                  <a:srgbClr val="F26523"/>
                </a:solidFill>
                <a:latin typeface="Arial" charset="0"/>
              </a:rPr>
              <a:t>?</a:t>
            </a:r>
            <a:endParaRPr lang="ru-RU" sz="280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254000" y="2425700"/>
            <a:ext cx="86487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Тут важно обосновать необходимость использования </a:t>
            </a:r>
            <a:r>
              <a:rPr lang="en-US">
                <a:solidFill>
                  <a:srgbClr val="5F5F5F"/>
                </a:solidFill>
                <a:latin typeface="Arial" charset="0"/>
              </a:rPr>
              <a:t>AR </a:t>
            </a:r>
            <a:r>
              <a:rPr lang="ru-RU">
                <a:solidFill>
                  <a:srgbClr val="5F5F5F"/>
                </a:solidFill>
                <a:latin typeface="Arial" charset="0"/>
              </a:rPr>
              <a:t>в вашем проекте.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rgbClr val="5F5F5F"/>
                </a:solidFill>
                <a:latin typeface="Arial" charset="0"/>
              </a:rPr>
              <a:t> Дайте хотя бы 3 причины, почему без нее никак нельзя!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204</Words>
  <Application>Microsoft Office PowerPoint</Application>
  <PresentationFormat>On-screen Show (4:3)</PresentationFormat>
  <Paragraphs>32</Paragraphs>
  <Slides>12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Tahoma</vt:lpstr>
      <vt:lpstr>Arial</vt:lpstr>
      <vt:lpstr>Calibri</vt:lpstr>
      <vt:lpstr>Arial Unicode MS</vt:lpstr>
      <vt:lpstr>Wingdings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lera</cp:lastModifiedBy>
  <cp:revision>119</cp:revision>
  <dcterms:created xsi:type="dcterms:W3CDTF">2015-02-05T07:31:54Z</dcterms:created>
  <dcterms:modified xsi:type="dcterms:W3CDTF">2016-12-19T15:35:49Z</dcterms:modified>
</cp:coreProperties>
</file>